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EBF00F-4C43-431C-8233-AA200AE70BC9}" v="1" dt="2021-11-03T13:03:31.364"/>
    <p1510:client id="{AAED9288-0A7C-4764-8C38-1FA80A7F3266}" v="1" dt="2021-11-03T12:45:47.8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57" autoAdjust="0"/>
    <p:restoredTop sz="94660"/>
  </p:normalViewPr>
  <p:slideViewPr>
    <p:cSldViewPr snapToGrid="0">
      <p:cViewPr>
        <p:scale>
          <a:sx n="90" d="100"/>
          <a:sy n="90" d="100"/>
        </p:scale>
        <p:origin x="2688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unty Office" userId="e4e4a82b-3c5f-4ce1-ad66-b3698841d845" providerId="ADAL" clId="{18EBF00F-4C43-431C-8233-AA200AE70BC9}"/>
    <pc:docChg chg="undo custSel modSld">
      <pc:chgData name="County Office" userId="e4e4a82b-3c5f-4ce1-ad66-b3698841d845" providerId="ADAL" clId="{18EBF00F-4C43-431C-8233-AA200AE70BC9}" dt="2021-11-03T13:03:35.212" v="35" actId="1035"/>
      <pc:docMkLst>
        <pc:docMk/>
      </pc:docMkLst>
      <pc:sldChg chg="addSp modSp mod">
        <pc:chgData name="County Office" userId="e4e4a82b-3c5f-4ce1-ad66-b3698841d845" providerId="ADAL" clId="{18EBF00F-4C43-431C-8233-AA200AE70BC9}" dt="2021-11-03T13:03:35.212" v="35" actId="1035"/>
        <pc:sldMkLst>
          <pc:docMk/>
          <pc:sldMk cId="695597517" sldId="256"/>
        </pc:sldMkLst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2" creationId="{F0C7CCEC-1999-4C66-85CC-CF8676D20CB5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23" creationId="{28ACB4A9-6C7B-4448-B545-83F206E5DFC4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24" creationId="{E77EA907-907C-4CF0-A419-D5FD68A6DC7A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25" creationId="{A0FF0577-D254-48DC-A7AA-3D4D0E75A4AF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26" creationId="{4167B574-B320-4C1B-886E-780879EFDCCF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27" creationId="{2F886A1C-53D3-4EE1-BB89-FD87268C0154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28" creationId="{A0F582DE-8AA6-4924-84AF-6700EA2CA7A4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29" creationId="{A20BF5A3-C684-4BFB-AB7E-13CF1031E076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30" creationId="{99FB3883-D817-46B6-AC7D-540DEDD48503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31" creationId="{159BA418-618A-485C-A282-1BCA8F97369C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32" creationId="{9ADEDF0D-1D42-42AA-811D-BED4A1D059AF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33" creationId="{E0B1E02B-5B1B-4F62-BFE4-7D43143D80BD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34" creationId="{C4829553-CF23-489F-9016-681EBAA29DDA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35" creationId="{BAF9CF71-C5AA-4870-A7BB-1A1F276E3259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36" creationId="{10F955C7-24A8-4D56-9115-148DD82C1F6A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44" creationId="{FFDF46C5-1C2D-42CE-911A-878F5679074A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50" creationId="{1274A2C0-C369-4737-8A25-129C6836DAEE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53" creationId="{D8B2E06F-0D9B-4445-A169-C3C5F0E77109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54" creationId="{3A57E156-7179-4AD2-89AB-F988212394DC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55" creationId="{357D908E-34B4-4FA8-9D90-4ACFA66E3CB9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56" creationId="{9A7D4C9A-DF3B-4EC7-AB17-93EBC61B2537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57" creationId="{8C6667B8-30B1-481C-96E4-C8C7C03B970E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58" creationId="{4F8CC653-08C9-4EA8-B448-60EB51E410CC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59" creationId="{39021208-0347-4BA4-8385-EC5466C51800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60" creationId="{526DF739-2545-4FD8-9DCE-7CF5CA7770BB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61" creationId="{1A8E5985-A092-4AC0-B83B-1AE45BC82B1B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62" creationId="{06141933-C379-4653-9CF8-F01B463052A6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63" creationId="{2C3FF34F-69A0-49CB-8384-CDCE296F9EB0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64" creationId="{550A0163-DC8D-4C38-85F6-856324A6F054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65" creationId="{91BF3EAA-7295-4B8B-A81A-C7FC4988213B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66" creationId="{75159ECE-6862-4330-BE8C-50EAA1750CCA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67" creationId="{00E4047F-4993-40CD-ABBA-8C7FB342FF05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68" creationId="{96F2C11C-3213-466B-86F4-D2245FC5238A}"/>
          </ac:spMkLst>
        </pc:spChg>
        <pc:spChg chg="mod">
          <ac:chgData name="County Office" userId="e4e4a82b-3c5f-4ce1-ad66-b3698841d845" providerId="ADAL" clId="{18EBF00F-4C43-431C-8233-AA200AE70BC9}" dt="2021-11-03T13:03:31.364" v="24" actId="164"/>
          <ac:spMkLst>
            <pc:docMk/>
            <pc:sldMk cId="695597517" sldId="256"/>
            <ac:spMk id="69" creationId="{FF3158DC-282F-4861-B22C-B576732A5A64}"/>
          </ac:spMkLst>
        </pc:spChg>
        <pc:grpChg chg="add mod">
          <ac:chgData name="County Office" userId="e4e4a82b-3c5f-4ce1-ad66-b3698841d845" providerId="ADAL" clId="{18EBF00F-4C43-431C-8233-AA200AE70BC9}" dt="2021-11-03T13:03:35.212" v="35" actId="1035"/>
          <ac:grpSpMkLst>
            <pc:docMk/>
            <pc:sldMk cId="695597517" sldId="256"/>
            <ac:grpSpMk id="3" creationId="{28908D10-DF60-417F-8BFA-61653CA61BD5}"/>
          </ac:grpSpMkLst>
        </pc:grpChg>
        <pc:grpChg chg="mod">
          <ac:chgData name="County Office" userId="e4e4a82b-3c5f-4ce1-ad66-b3698841d845" providerId="ADAL" clId="{18EBF00F-4C43-431C-8233-AA200AE70BC9}" dt="2021-11-03T13:03:31.364" v="24" actId="164"/>
          <ac:grpSpMkLst>
            <pc:docMk/>
            <pc:sldMk cId="695597517" sldId="256"/>
            <ac:grpSpMk id="22" creationId="{1974908D-1E9C-4613-BF17-5F148569CCBF}"/>
          </ac:grpSpMkLst>
        </pc:grpChg>
        <pc:picChg chg="mod">
          <ac:chgData name="County Office" userId="e4e4a82b-3c5f-4ce1-ad66-b3698841d845" providerId="ADAL" clId="{18EBF00F-4C43-431C-8233-AA200AE70BC9}" dt="2021-11-03T13:03:31.364" v="24" actId="164"/>
          <ac:picMkLst>
            <pc:docMk/>
            <pc:sldMk cId="695597517" sldId="256"/>
            <ac:picMk id="38" creationId="{0D3F273E-6C6C-43F5-AFF3-1DCD6FC0501F}"/>
          </ac:picMkLst>
        </pc:picChg>
        <pc:picChg chg="mod">
          <ac:chgData name="County Office" userId="e4e4a82b-3c5f-4ce1-ad66-b3698841d845" providerId="ADAL" clId="{18EBF00F-4C43-431C-8233-AA200AE70BC9}" dt="2021-11-03T13:03:31.364" v="24" actId="164"/>
          <ac:picMkLst>
            <pc:docMk/>
            <pc:sldMk cId="695597517" sldId="256"/>
            <ac:picMk id="39" creationId="{9E7A3C74-5E37-4F59-8693-D7C008995F28}"/>
          </ac:picMkLst>
        </pc:picChg>
        <pc:picChg chg="mod">
          <ac:chgData name="County Office" userId="e4e4a82b-3c5f-4ce1-ad66-b3698841d845" providerId="ADAL" clId="{18EBF00F-4C43-431C-8233-AA200AE70BC9}" dt="2021-11-03T13:03:31.364" v="24" actId="164"/>
          <ac:picMkLst>
            <pc:docMk/>
            <pc:sldMk cId="695597517" sldId="256"/>
            <ac:picMk id="41" creationId="{0473B45E-5211-44D6-B71D-DC9256645263}"/>
          </ac:picMkLst>
        </pc:picChg>
        <pc:picChg chg="mod">
          <ac:chgData name="County Office" userId="e4e4a82b-3c5f-4ce1-ad66-b3698841d845" providerId="ADAL" clId="{18EBF00F-4C43-431C-8233-AA200AE70BC9}" dt="2021-11-03T13:03:31.364" v="24" actId="164"/>
          <ac:picMkLst>
            <pc:docMk/>
            <pc:sldMk cId="695597517" sldId="256"/>
            <ac:picMk id="43" creationId="{E2056FFB-7031-41F8-AB39-56A9AE107C54}"/>
          </ac:picMkLst>
        </pc:picChg>
        <pc:picChg chg="mod">
          <ac:chgData name="County Office" userId="e4e4a82b-3c5f-4ce1-ad66-b3698841d845" providerId="ADAL" clId="{18EBF00F-4C43-431C-8233-AA200AE70BC9}" dt="2021-11-03T13:03:31.364" v="24" actId="164"/>
          <ac:picMkLst>
            <pc:docMk/>
            <pc:sldMk cId="695597517" sldId="256"/>
            <ac:picMk id="45" creationId="{74BAE6C9-5B5B-4099-8124-FBE053D6535B}"/>
          </ac:picMkLst>
        </pc:picChg>
        <pc:picChg chg="mod">
          <ac:chgData name="County Office" userId="e4e4a82b-3c5f-4ce1-ad66-b3698841d845" providerId="ADAL" clId="{18EBF00F-4C43-431C-8233-AA200AE70BC9}" dt="2021-11-03T13:03:31.364" v="24" actId="164"/>
          <ac:picMkLst>
            <pc:docMk/>
            <pc:sldMk cId="695597517" sldId="256"/>
            <ac:picMk id="46" creationId="{6E378C19-3DCF-43BD-9CAE-A020CA04CE2C}"/>
          </ac:picMkLst>
        </pc:picChg>
        <pc:picChg chg="mod">
          <ac:chgData name="County Office" userId="e4e4a82b-3c5f-4ce1-ad66-b3698841d845" providerId="ADAL" clId="{18EBF00F-4C43-431C-8233-AA200AE70BC9}" dt="2021-11-03T13:03:31.364" v="24" actId="164"/>
          <ac:picMkLst>
            <pc:docMk/>
            <pc:sldMk cId="695597517" sldId="256"/>
            <ac:picMk id="47" creationId="{D4E67236-DB4E-415D-96AA-4EC2056F5D78}"/>
          </ac:picMkLst>
        </pc:picChg>
        <pc:picChg chg="mod">
          <ac:chgData name="County Office" userId="e4e4a82b-3c5f-4ce1-ad66-b3698841d845" providerId="ADAL" clId="{18EBF00F-4C43-431C-8233-AA200AE70BC9}" dt="2021-11-03T13:03:31.364" v="24" actId="164"/>
          <ac:picMkLst>
            <pc:docMk/>
            <pc:sldMk cId="695597517" sldId="256"/>
            <ac:picMk id="49" creationId="{B7EFFA94-9E6B-4E2B-BA10-F8E227BFCEE7}"/>
          </ac:picMkLst>
        </pc:picChg>
        <pc:picChg chg="mod">
          <ac:chgData name="County Office" userId="e4e4a82b-3c5f-4ce1-ad66-b3698841d845" providerId="ADAL" clId="{18EBF00F-4C43-431C-8233-AA200AE70BC9}" dt="2021-11-03T13:03:31.364" v="24" actId="164"/>
          <ac:picMkLst>
            <pc:docMk/>
            <pc:sldMk cId="695597517" sldId="256"/>
            <ac:picMk id="52" creationId="{4AFF215C-C942-4E56-A27D-69CE6F38E425}"/>
          </ac:picMkLst>
        </pc:picChg>
      </pc:sldChg>
    </pc:docChg>
  </pc:docChgLst>
  <pc:docChgLst>
    <pc:chgData name="Damian King" userId="26cfc58d-de0a-4717-b13c-a5d5f4318b86" providerId="ADAL" clId="{AAED9288-0A7C-4764-8C38-1FA80A7F3266}"/>
    <pc:docChg chg="undo custSel modSld">
      <pc:chgData name="Damian King" userId="26cfc58d-de0a-4717-b13c-a5d5f4318b86" providerId="ADAL" clId="{AAED9288-0A7C-4764-8C38-1FA80A7F3266}" dt="2021-11-03T12:46:18.657" v="8" actId="1076"/>
      <pc:docMkLst>
        <pc:docMk/>
      </pc:docMkLst>
      <pc:sldChg chg="addSp modSp mod">
        <pc:chgData name="Damian King" userId="26cfc58d-de0a-4717-b13c-a5d5f4318b86" providerId="ADAL" clId="{AAED9288-0A7C-4764-8C38-1FA80A7F3266}" dt="2021-11-03T12:46:18.657" v="8" actId="1076"/>
        <pc:sldMkLst>
          <pc:docMk/>
          <pc:sldMk cId="695597517" sldId="256"/>
        </pc:sldMkLst>
        <pc:spChg chg="mod">
          <ac:chgData name="Damian King" userId="26cfc58d-de0a-4717-b13c-a5d5f4318b86" providerId="ADAL" clId="{AAED9288-0A7C-4764-8C38-1FA80A7F3266}" dt="2021-11-03T12:45:24.141" v="0" actId="1076"/>
          <ac:spMkLst>
            <pc:docMk/>
            <pc:sldMk cId="695597517" sldId="256"/>
            <ac:spMk id="62" creationId="{06141933-C379-4653-9CF8-F01B463052A6}"/>
          </ac:spMkLst>
        </pc:spChg>
        <pc:spChg chg="mod">
          <ac:chgData name="Damian King" userId="26cfc58d-de0a-4717-b13c-a5d5f4318b86" providerId="ADAL" clId="{AAED9288-0A7C-4764-8C38-1FA80A7F3266}" dt="2021-11-03T12:46:18.657" v="8" actId="1076"/>
          <ac:spMkLst>
            <pc:docMk/>
            <pc:sldMk cId="695597517" sldId="256"/>
            <ac:spMk id="64" creationId="{550A0163-DC8D-4C38-85F6-856324A6F054}"/>
          </ac:spMkLst>
        </pc:spChg>
        <pc:spChg chg="add mod">
          <ac:chgData name="Damian King" userId="26cfc58d-de0a-4717-b13c-a5d5f4318b86" providerId="ADAL" clId="{AAED9288-0A7C-4764-8C38-1FA80A7F3266}" dt="2021-11-03T12:45:54.354" v="4" actId="20577"/>
          <ac:spMkLst>
            <pc:docMk/>
            <pc:sldMk cId="695597517" sldId="256"/>
            <ac:spMk id="69" creationId="{FF3158DC-282F-4861-B22C-B576732A5A64}"/>
          </ac:spMkLst>
        </pc:spChg>
        <pc:grpChg chg="mod">
          <ac:chgData name="Damian King" userId="26cfc58d-de0a-4717-b13c-a5d5f4318b86" providerId="ADAL" clId="{AAED9288-0A7C-4764-8C38-1FA80A7F3266}" dt="2021-11-03T12:46:05.221" v="7" actId="1076"/>
          <ac:grpSpMkLst>
            <pc:docMk/>
            <pc:sldMk cId="695597517" sldId="256"/>
            <ac:grpSpMk id="22" creationId="{1974908D-1E9C-4613-BF17-5F148569CCB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A47D-1562-4522-AA18-6E4ECF13BFF7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BDE94-DFFD-4721-B590-2292DFC4E7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653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A47D-1562-4522-AA18-6E4ECF13BFF7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BDE94-DFFD-4721-B590-2292DFC4E7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501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A47D-1562-4522-AA18-6E4ECF13BFF7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BDE94-DFFD-4721-B590-2292DFC4E7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23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A47D-1562-4522-AA18-6E4ECF13BFF7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BDE94-DFFD-4721-B590-2292DFC4E7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410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A47D-1562-4522-AA18-6E4ECF13BFF7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BDE94-DFFD-4721-B590-2292DFC4E7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421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A47D-1562-4522-AA18-6E4ECF13BFF7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BDE94-DFFD-4721-B590-2292DFC4E7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326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A47D-1562-4522-AA18-6E4ECF13BFF7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BDE94-DFFD-4721-B590-2292DFC4E7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282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A47D-1562-4522-AA18-6E4ECF13BFF7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BDE94-DFFD-4721-B590-2292DFC4E7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11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A47D-1562-4522-AA18-6E4ECF13BFF7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BDE94-DFFD-4721-B590-2292DFC4E7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975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A47D-1562-4522-AA18-6E4ECF13BFF7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BDE94-DFFD-4721-B590-2292DFC4E7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522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A47D-1562-4522-AA18-6E4ECF13BFF7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BDE94-DFFD-4721-B590-2292DFC4E7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482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9A47D-1562-4522-AA18-6E4ECF13BFF7}" type="datetimeFigureOut">
              <a:rPr lang="en-GB" smtClean="0"/>
              <a:t>03/11/2021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BDE94-DFFD-4721-B590-2292DFC4E7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308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svg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8908D10-DF60-417F-8BFA-61653CA61BD5}"/>
              </a:ext>
            </a:extLst>
          </p:cNvPr>
          <p:cNvGrpSpPr/>
          <p:nvPr/>
        </p:nvGrpSpPr>
        <p:grpSpPr>
          <a:xfrm>
            <a:off x="345928" y="161309"/>
            <a:ext cx="9415005" cy="6661810"/>
            <a:chOff x="345928" y="278272"/>
            <a:chExt cx="9415005" cy="666181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974908D-1E9C-4613-BF17-5F148569CCBF}"/>
                </a:ext>
              </a:extLst>
            </p:cNvPr>
            <p:cNvGrpSpPr/>
            <p:nvPr/>
          </p:nvGrpSpPr>
          <p:grpSpPr>
            <a:xfrm>
              <a:off x="345928" y="278272"/>
              <a:ext cx="9415005" cy="6661810"/>
              <a:chOff x="356531" y="280079"/>
              <a:chExt cx="9415005" cy="6661810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0B8EF3D3-04D8-4407-B2DA-6537EB85964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89" t="13945" r="2994"/>
              <a:stretch/>
            </p:blipFill>
            <p:spPr>
              <a:xfrm>
                <a:off x="675467" y="1040234"/>
                <a:ext cx="8836250" cy="5901655"/>
              </a:xfrm>
              <a:prstGeom prst="rect">
                <a:avLst/>
              </a:prstGeom>
            </p:spPr>
          </p:pic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3A8C0485-3D1B-43D9-8822-595E6F620ED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36" t="353984" r="4825" b="-318908"/>
              <a:stretch/>
            </p:blipFill>
            <p:spPr>
              <a:xfrm>
                <a:off x="644314" y="3279469"/>
                <a:ext cx="9127222" cy="520055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1B0306C3-3AC8-462F-8FC0-CEBDAC9F836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881" r="3981" b="18851"/>
              <a:stretch/>
            </p:blipFill>
            <p:spPr>
              <a:xfrm>
                <a:off x="356531" y="280079"/>
                <a:ext cx="9127222" cy="650023"/>
              </a:xfrm>
              <a:prstGeom prst="rect">
                <a:avLst/>
              </a:prstGeom>
            </p:spPr>
          </p:pic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719EFC20-FFDD-4FD2-A273-781B7A47A6FC}"/>
                  </a:ext>
                </a:extLst>
              </p:cNvPr>
              <p:cNvSpPr/>
              <p:nvPr/>
            </p:nvSpPr>
            <p:spPr>
              <a:xfrm>
                <a:off x="3321844" y="2508307"/>
                <a:ext cx="922985" cy="1040235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C4025C4-3C85-4970-93BF-AB9DE42CB693}"/>
                  </a:ext>
                </a:extLst>
              </p:cNvPr>
              <p:cNvSpPr/>
              <p:nvPr/>
            </p:nvSpPr>
            <p:spPr>
              <a:xfrm rot="21313757">
                <a:off x="3328395" y="3449183"/>
                <a:ext cx="171450" cy="40005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1CEE023-59FB-4000-9D1F-57A25FA757CF}"/>
                  </a:ext>
                </a:extLst>
              </p:cNvPr>
              <p:cNvSpPr/>
              <p:nvPr/>
            </p:nvSpPr>
            <p:spPr>
              <a:xfrm rot="21179062">
                <a:off x="3336517" y="4016830"/>
                <a:ext cx="224714" cy="32546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CB9A3B93-069D-45E3-AE59-3600B719A5F6}"/>
                  </a:ext>
                </a:extLst>
              </p:cNvPr>
              <p:cNvSpPr/>
              <p:nvPr/>
            </p:nvSpPr>
            <p:spPr>
              <a:xfrm rot="21309432">
                <a:off x="3802354" y="4078017"/>
                <a:ext cx="666982" cy="360281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0C4C40F2-E018-4CB4-A1FC-89D8E76A3648}"/>
                  </a:ext>
                </a:extLst>
              </p:cNvPr>
              <p:cNvSpPr/>
              <p:nvPr/>
            </p:nvSpPr>
            <p:spPr>
              <a:xfrm rot="21260841">
                <a:off x="3997699" y="4387587"/>
                <a:ext cx="183951" cy="217173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8DBFA83-D5F6-4A4B-8EB0-BF6B87118C93}"/>
                  </a:ext>
                </a:extLst>
              </p:cNvPr>
              <p:cNvSpPr/>
              <p:nvPr/>
            </p:nvSpPr>
            <p:spPr>
              <a:xfrm rot="21309432">
                <a:off x="3841707" y="4478887"/>
                <a:ext cx="999904" cy="57328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815732C-C57C-4479-B0CD-47A0D58F9E29}"/>
                  </a:ext>
                </a:extLst>
              </p:cNvPr>
              <p:cNvSpPr/>
              <p:nvPr/>
            </p:nvSpPr>
            <p:spPr>
              <a:xfrm rot="21309432">
                <a:off x="3899831" y="5074611"/>
                <a:ext cx="452965" cy="78625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8ACB4A9-6C7B-4448-B545-83F206E5DFC4}"/>
                </a:ext>
              </a:extLst>
            </p:cNvPr>
            <p:cNvSpPr/>
            <p:nvPr/>
          </p:nvSpPr>
          <p:spPr>
            <a:xfrm rot="21434305">
              <a:off x="1274631" y="3694139"/>
              <a:ext cx="175218" cy="31459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77EA907-907C-4CF0-A419-D5FD68A6DC7A}"/>
                </a:ext>
              </a:extLst>
            </p:cNvPr>
            <p:cNvSpPr/>
            <p:nvPr/>
          </p:nvSpPr>
          <p:spPr>
            <a:xfrm rot="20440629">
              <a:off x="1448519" y="2272668"/>
              <a:ext cx="331800" cy="23437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0FF0577-D254-48DC-A7AA-3D4D0E75A4AF}"/>
                </a:ext>
              </a:extLst>
            </p:cNvPr>
            <p:cNvSpPr/>
            <p:nvPr/>
          </p:nvSpPr>
          <p:spPr>
            <a:xfrm rot="312634">
              <a:off x="3414461" y="2175610"/>
              <a:ext cx="298126" cy="25579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167B574-B320-4C1B-886E-780879EFDCCF}"/>
                </a:ext>
              </a:extLst>
            </p:cNvPr>
            <p:cNvSpPr/>
            <p:nvPr/>
          </p:nvSpPr>
          <p:spPr>
            <a:xfrm rot="298851">
              <a:off x="3960138" y="1983653"/>
              <a:ext cx="681178" cy="348258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F886A1C-53D3-4EE1-BB89-FD87268C0154}"/>
                </a:ext>
              </a:extLst>
            </p:cNvPr>
            <p:cNvSpPr/>
            <p:nvPr/>
          </p:nvSpPr>
          <p:spPr>
            <a:xfrm rot="298851">
              <a:off x="4061419" y="2337572"/>
              <a:ext cx="409776" cy="12381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20BF5A3-C684-4BFB-AB7E-13CF1031E076}"/>
                </a:ext>
              </a:extLst>
            </p:cNvPr>
            <p:cNvSpPr/>
            <p:nvPr/>
          </p:nvSpPr>
          <p:spPr>
            <a:xfrm>
              <a:off x="3062288" y="5290241"/>
              <a:ext cx="223837" cy="70574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9FB3883-D817-46B6-AC7D-540DEDD48503}"/>
                </a:ext>
              </a:extLst>
            </p:cNvPr>
            <p:cNvSpPr/>
            <p:nvPr/>
          </p:nvSpPr>
          <p:spPr>
            <a:xfrm>
              <a:off x="2673636" y="6176961"/>
              <a:ext cx="583914" cy="20240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59BA418-618A-485C-A282-1BCA8F97369C}"/>
                </a:ext>
              </a:extLst>
            </p:cNvPr>
            <p:cNvSpPr/>
            <p:nvPr/>
          </p:nvSpPr>
          <p:spPr>
            <a:xfrm>
              <a:off x="2969419" y="6103161"/>
              <a:ext cx="288131" cy="738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ADEDF0D-1D42-42AA-811D-BED4A1D059AF}"/>
                </a:ext>
              </a:extLst>
            </p:cNvPr>
            <p:cNvSpPr/>
            <p:nvPr/>
          </p:nvSpPr>
          <p:spPr>
            <a:xfrm rot="274616">
              <a:off x="7167640" y="5763391"/>
              <a:ext cx="881725" cy="341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E0B1E02B-5B1B-4F62-BFE4-7D43143D80BD}"/>
                </a:ext>
              </a:extLst>
            </p:cNvPr>
            <p:cNvSpPr/>
            <p:nvPr/>
          </p:nvSpPr>
          <p:spPr>
            <a:xfrm rot="274616">
              <a:off x="7153140" y="6062459"/>
              <a:ext cx="617928" cy="18062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4829553-CF23-489F-9016-681EBAA29DDA}"/>
                </a:ext>
              </a:extLst>
            </p:cNvPr>
            <p:cNvSpPr/>
            <p:nvPr/>
          </p:nvSpPr>
          <p:spPr>
            <a:xfrm rot="274616">
              <a:off x="7493544" y="5656896"/>
              <a:ext cx="229916" cy="9682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AF9CF71-C5AA-4870-A7BB-1A1F276E3259}"/>
                </a:ext>
              </a:extLst>
            </p:cNvPr>
            <p:cNvSpPr/>
            <p:nvPr/>
          </p:nvSpPr>
          <p:spPr>
            <a:xfrm rot="274616">
              <a:off x="7014411" y="5448246"/>
              <a:ext cx="265013" cy="25168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955C7-24A8-4D56-9115-148DD82C1F6A}"/>
                </a:ext>
              </a:extLst>
            </p:cNvPr>
            <p:cNvSpPr/>
            <p:nvPr/>
          </p:nvSpPr>
          <p:spPr>
            <a:xfrm rot="1019108">
              <a:off x="8937583" y="5931194"/>
              <a:ext cx="166687" cy="21407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0D3F273E-6C6C-43F5-AFF3-1DCD6FC0501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24" t="-13892" r="65567" b="23732"/>
            <a:stretch/>
          </p:blipFill>
          <p:spPr>
            <a:xfrm>
              <a:off x="7576116" y="1130981"/>
              <a:ext cx="1333834" cy="438514"/>
            </a:xfrm>
            <a:prstGeom prst="rect">
              <a:avLst/>
            </a:prstGeom>
          </p:spPr>
        </p:pic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9E7A3C74-5E37-4F59-8693-D7C008995F2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821" r="3078" b="30563"/>
            <a:stretch/>
          </p:blipFill>
          <p:spPr>
            <a:xfrm>
              <a:off x="7021115" y="1588019"/>
              <a:ext cx="2620511" cy="337720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0473B45E-5211-44D6-B71D-DC925664526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biLevel thresh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6543" y="2181052"/>
              <a:ext cx="1186813" cy="1186813"/>
            </a:xfrm>
            <a:prstGeom prst="rect">
              <a:avLst/>
            </a:prstGeom>
          </p:spPr>
        </p:pic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FFDF46C5-1C2D-42CE-911A-878F5679074A}"/>
                </a:ext>
              </a:extLst>
            </p:cNvPr>
            <p:cNvSpPr/>
            <p:nvPr/>
          </p:nvSpPr>
          <p:spPr>
            <a:xfrm>
              <a:off x="1372654" y="5334000"/>
              <a:ext cx="1309820" cy="80542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0F582DE-8AA6-4924-84AF-6700EA2CA7A4}"/>
                </a:ext>
              </a:extLst>
            </p:cNvPr>
            <p:cNvSpPr/>
            <p:nvPr/>
          </p:nvSpPr>
          <p:spPr>
            <a:xfrm>
              <a:off x="1249883" y="5792686"/>
              <a:ext cx="245542" cy="41285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43" name="Graphic 42" descr="Tent">
              <a:extLst>
                <a:ext uri="{FF2B5EF4-FFF2-40B4-BE49-F238E27FC236}">
                  <a16:creationId xmlns:a16="http://schemas.microsoft.com/office/drawing/2014/main" id="{E2056FFB-7031-41F8-AB39-56A9AE107C5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614419" y="5317289"/>
              <a:ext cx="319748" cy="319748"/>
            </a:xfrm>
            <a:prstGeom prst="rect">
              <a:avLst/>
            </a:prstGeom>
          </p:spPr>
        </p:pic>
        <p:pic>
          <p:nvPicPr>
            <p:cNvPr id="45" name="Graphic 44" descr="Tent">
              <a:extLst>
                <a:ext uri="{FF2B5EF4-FFF2-40B4-BE49-F238E27FC236}">
                  <a16:creationId xmlns:a16="http://schemas.microsoft.com/office/drawing/2014/main" id="{74BAE6C9-5B5B-4099-8124-FBE053D6535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018605" y="5317289"/>
              <a:ext cx="319748" cy="319748"/>
            </a:xfrm>
            <a:prstGeom prst="rect">
              <a:avLst/>
            </a:prstGeom>
          </p:spPr>
        </p:pic>
        <p:pic>
          <p:nvPicPr>
            <p:cNvPr id="46" name="Graphic 45" descr="Tent">
              <a:extLst>
                <a:ext uri="{FF2B5EF4-FFF2-40B4-BE49-F238E27FC236}">
                  <a16:creationId xmlns:a16="http://schemas.microsoft.com/office/drawing/2014/main" id="{6E378C19-3DCF-43BD-9CAE-A020CA04CE2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362726" y="5472938"/>
              <a:ext cx="319748" cy="319748"/>
            </a:xfrm>
            <a:prstGeom prst="rect">
              <a:avLst/>
            </a:prstGeom>
          </p:spPr>
        </p:pic>
        <p:pic>
          <p:nvPicPr>
            <p:cNvPr id="47" name="Graphic 46" descr="Tent">
              <a:extLst>
                <a:ext uri="{FF2B5EF4-FFF2-40B4-BE49-F238E27FC236}">
                  <a16:creationId xmlns:a16="http://schemas.microsoft.com/office/drawing/2014/main" id="{D4E67236-DB4E-415D-96AA-4EC2056F5D7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353888" y="5836390"/>
              <a:ext cx="319748" cy="319748"/>
            </a:xfrm>
            <a:prstGeom prst="rect">
              <a:avLst/>
            </a:prstGeom>
          </p:spPr>
        </p:pic>
        <p:pic>
          <p:nvPicPr>
            <p:cNvPr id="49" name="Graphic 48" descr="Bonfire">
              <a:extLst>
                <a:ext uri="{FF2B5EF4-FFF2-40B4-BE49-F238E27FC236}">
                  <a16:creationId xmlns:a16="http://schemas.microsoft.com/office/drawing/2014/main" id="{B7EFFA94-9E6B-4E2B-BA10-F8E227BFCEE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711290" y="5686374"/>
              <a:ext cx="262784" cy="262784"/>
            </a:xfrm>
            <a:prstGeom prst="rect">
              <a:avLst/>
            </a:prstGeom>
          </p:spPr>
        </p:pic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274A2C0-C369-4737-8A25-129C6836DAEE}"/>
                </a:ext>
              </a:extLst>
            </p:cNvPr>
            <p:cNvSpPr/>
            <p:nvPr/>
          </p:nvSpPr>
          <p:spPr>
            <a:xfrm>
              <a:off x="4655149" y="2914650"/>
              <a:ext cx="459776" cy="657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52" name="Graphic 51" descr="Flag">
              <a:extLst>
                <a:ext uri="{FF2B5EF4-FFF2-40B4-BE49-F238E27FC236}">
                  <a16:creationId xmlns:a16="http://schemas.microsoft.com/office/drawing/2014/main" id="{4AFF215C-C942-4E56-A27D-69CE6F38E42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646788" y="2992065"/>
              <a:ext cx="333375" cy="333375"/>
            </a:xfrm>
            <a:prstGeom prst="rect">
              <a:avLst/>
            </a:prstGeom>
          </p:spPr>
        </p:pic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D8B2E06F-0D9B-4445-A169-C3C5F0E77109}"/>
                </a:ext>
              </a:extLst>
            </p:cNvPr>
            <p:cNvSpPr txBox="1"/>
            <p:nvPr/>
          </p:nvSpPr>
          <p:spPr>
            <a:xfrm>
              <a:off x="1488061" y="2434187"/>
              <a:ext cx="3866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  <a:latin typeface="Ink Free" panose="03080402000500000000" pitchFamily="66" charset="0"/>
                </a:rPr>
                <a:t>11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3A57E156-7179-4AD2-89AB-F988212394DC}"/>
                </a:ext>
              </a:extLst>
            </p:cNvPr>
            <p:cNvSpPr txBox="1"/>
            <p:nvPr/>
          </p:nvSpPr>
          <p:spPr>
            <a:xfrm>
              <a:off x="1164905" y="3387209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GB" b="1" dirty="0">
                <a:solidFill>
                  <a:srgbClr val="FF0000"/>
                </a:solidFill>
                <a:latin typeface="Ink Free" panose="03080402000500000000" pitchFamily="66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9A7D4C9A-DF3B-4EC7-AB17-93EBC61B2537}"/>
                </a:ext>
              </a:extLst>
            </p:cNvPr>
            <p:cNvSpPr txBox="1"/>
            <p:nvPr/>
          </p:nvSpPr>
          <p:spPr>
            <a:xfrm>
              <a:off x="1171651" y="5474733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  <a:latin typeface="Ink Free" panose="03080402000500000000" pitchFamily="66" charset="0"/>
                </a:rPr>
                <a:t>9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C6667B8-30B1-481C-96E4-C8C7C03B970E}"/>
                </a:ext>
              </a:extLst>
            </p:cNvPr>
            <p:cNvSpPr txBox="1"/>
            <p:nvPr/>
          </p:nvSpPr>
          <p:spPr>
            <a:xfrm>
              <a:off x="2973669" y="5821941"/>
              <a:ext cx="3449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  <a:latin typeface="Ink Free" panose="03080402000500000000" pitchFamily="66" charset="0"/>
                </a:rPr>
                <a:t>8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4F8CC653-08C9-4EA8-B448-60EB51E410CC}"/>
                </a:ext>
              </a:extLst>
            </p:cNvPr>
            <p:cNvSpPr txBox="1"/>
            <p:nvPr/>
          </p:nvSpPr>
          <p:spPr>
            <a:xfrm>
              <a:off x="4644427" y="4935789"/>
              <a:ext cx="3209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  <a:latin typeface="Ink Free" panose="03080402000500000000" pitchFamily="66" charset="0"/>
                </a:rPr>
                <a:t>7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39021208-0347-4BA4-8385-EC5466C51800}"/>
                </a:ext>
              </a:extLst>
            </p:cNvPr>
            <p:cNvSpPr txBox="1"/>
            <p:nvPr/>
          </p:nvSpPr>
          <p:spPr>
            <a:xfrm>
              <a:off x="3664915" y="4301522"/>
              <a:ext cx="4459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  <a:latin typeface="Ink Free" panose="03080402000500000000" pitchFamily="66" charset="0"/>
                </a:rPr>
                <a:t>13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526DF739-2545-4FD8-9DCE-7CF5CA7770BB}"/>
                </a:ext>
              </a:extLst>
            </p:cNvPr>
            <p:cNvSpPr txBox="1"/>
            <p:nvPr/>
          </p:nvSpPr>
          <p:spPr>
            <a:xfrm>
              <a:off x="3370711" y="4188171"/>
              <a:ext cx="4475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  <a:latin typeface="Ink Free" panose="03080402000500000000" pitchFamily="66" charset="0"/>
                </a:rPr>
                <a:t>14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1A8E5985-A092-4AC0-B83B-1AE45BC82B1B}"/>
                </a:ext>
              </a:extLst>
            </p:cNvPr>
            <p:cNvSpPr txBox="1"/>
            <p:nvPr/>
          </p:nvSpPr>
          <p:spPr>
            <a:xfrm>
              <a:off x="3433248" y="3609177"/>
              <a:ext cx="4138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  <a:latin typeface="Ink Free" panose="03080402000500000000" pitchFamily="66" charset="0"/>
                </a:rPr>
                <a:t>15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06141933-C379-4653-9CF8-F01B463052A6}"/>
                </a:ext>
              </a:extLst>
            </p:cNvPr>
            <p:cNvSpPr txBox="1"/>
            <p:nvPr/>
          </p:nvSpPr>
          <p:spPr>
            <a:xfrm>
              <a:off x="4179308" y="2914650"/>
              <a:ext cx="4203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  <a:latin typeface="Ink Free" panose="03080402000500000000" pitchFamily="66" charset="0"/>
                </a:rPr>
                <a:t>16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2C3FF34F-69A0-49CB-8384-CDCE296F9EB0}"/>
                </a:ext>
              </a:extLst>
            </p:cNvPr>
            <p:cNvSpPr txBox="1"/>
            <p:nvPr/>
          </p:nvSpPr>
          <p:spPr>
            <a:xfrm>
              <a:off x="4401461" y="2344403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  <a:latin typeface="Ink Free" panose="03080402000500000000" pitchFamily="66" charset="0"/>
                </a:rPr>
                <a:t>2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550A0163-DC8D-4C38-85F6-856324A6F054}"/>
                </a:ext>
              </a:extLst>
            </p:cNvPr>
            <p:cNvSpPr txBox="1"/>
            <p:nvPr/>
          </p:nvSpPr>
          <p:spPr>
            <a:xfrm>
              <a:off x="4717907" y="1925739"/>
              <a:ext cx="2934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  <a:latin typeface="Ink Free" panose="03080402000500000000" pitchFamily="66" charset="0"/>
                </a:rPr>
                <a:t>1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91BF3EAA-7295-4B8B-A81A-C7FC4988213B}"/>
                </a:ext>
              </a:extLst>
            </p:cNvPr>
            <p:cNvSpPr txBox="1"/>
            <p:nvPr/>
          </p:nvSpPr>
          <p:spPr>
            <a:xfrm>
              <a:off x="7035077" y="3519685"/>
              <a:ext cx="3449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  <a:latin typeface="Ink Free" panose="03080402000500000000" pitchFamily="66" charset="0"/>
                </a:rPr>
                <a:t>3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75159ECE-6862-4330-BE8C-50EAA1750CCA}"/>
                </a:ext>
              </a:extLst>
            </p:cNvPr>
            <p:cNvSpPr txBox="1"/>
            <p:nvPr/>
          </p:nvSpPr>
          <p:spPr>
            <a:xfrm>
              <a:off x="6515665" y="4267142"/>
              <a:ext cx="3465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  <a:latin typeface="Ink Free" panose="03080402000500000000" pitchFamily="66" charset="0"/>
                </a:rPr>
                <a:t>4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0E4047F-4993-40CD-ABBA-8C7FB342FF05}"/>
                </a:ext>
              </a:extLst>
            </p:cNvPr>
            <p:cNvSpPr txBox="1"/>
            <p:nvPr/>
          </p:nvSpPr>
          <p:spPr>
            <a:xfrm>
              <a:off x="6743947" y="5374905"/>
              <a:ext cx="3209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  <a:latin typeface="Ink Free" panose="03080402000500000000" pitchFamily="66" charset="0"/>
                </a:rPr>
                <a:t>6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6F2C11C-3213-466B-86F4-D2245FC5238A}"/>
                </a:ext>
              </a:extLst>
            </p:cNvPr>
            <p:cNvSpPr txBox="1"/>
            <p:nvPr/>
          </p:nvSpPr>
          <p:spPr>
            <a:xfrm>
              <a:off x="8744364" y="568637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  <a:latin typeface="Ink Free" panose="03080402000500000000" pitchFamily="66" charset="0"/>
                </a:rPr>
                <a:t>5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357D908E-34B4-4FA8-9D90-4ACFA66E3CB9}"/>
                </a:ext>
              </a:extLst>
            </p:cNvPr>
            <p:cNvSpPr txBox="1"/>
            <p:nvPr/>
          </p:nvSpPr>
          <p:spPr>
            <a:xfrm>
              <a:off x="2921200" y="4654057"/>
              <a:ext cx="4459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  <a:latin typeface="Ink Free" panose="03080402000500000000" pitchFamily="66" charset="0"/>
                </a:rPr>
                <a:t>12</a:t>
              </a:r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F0C7CCEC-1999-4C66-85CC-CF8676D20CB5}"/>
                </a:ext>
              </a:extLst>
            </p:cNvPr>
            <p:cNvSpPr/>
            <p:nvPr/>
          </p:nvSpPr>
          <p:spPr>
            <a:xfrm rot="20345620">
              <a:off x="2414860" y="3678775"/>
              <a:ext cx="236427" cy="34531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FF3158DC-282F-4861-B22C-B576732A5A64}"/>
                </a:ext>
              </a:extLst>
            </p:cNvPr>
            <p:cNvSpPr txBox="1"/>
            <p:nvPr/>
          </p:nvSpPr>
          <p:spPr>
            <a:xfrm>
              <a:off x="6718962" y="3925079"/>
              <a:ext cx="4235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  <a:latin typeface="Ink Free" panose="03080402000500000000" pitchFamily="66" charset="0"/>
                </a:rPr>
                <a:t>17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5597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6BE4DA2DD88942BE845DBF5EAF2DEA" ma:contentTypeVersion="15" ma:contentTypeDescription="Create a new document." ma:contentTypeScope="" ma:versionID="6805cd79b17925102e41af18a9f9be5b">
  <xsd:schema xmlns:xsd="http://www.w3.org/2001/XMLSchema" xmlns:xs="http://www.w3.org/2001/XMLSchema" xmlns:p="http://schemas.microsoft.com/office/2006/metadata/properties" xmlns:ns2="27f0eb55-eab1-4268-8017-cd1a8622c42a" xmlns:ns3="06d13036-2a24-49cf-bd9b-9dc96f143612" targetNamespace="http://schemas.microsoft.com/office/2006/metadata/properties" ma:root="true" ma:fieldsID="8fed604305ac9195c9e1239bbb85971b" ns2:_="" ns3:_="">
    <xsd:import namespace="27f0eb55-eab1-4268-8017-cd1a8622c42a"/>
    <xsd:import namespace="06d13036-2a24-49cf-bd9b-9dc96f1436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f0eb55-eab1-4268-8017-cd1a8622c4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14c420e-916d-4f5a-8dc3-deb3a4ac71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13036-2a24-49cf-bd9b-9dc96f14361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f0eb55-eab1-4268-8017-cd1a8622c42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04B8FD-B7A8-4AB3-85E3-551ACA0E6C07}"/>
</file>

<file path=customXml/itemProps2.xml><?xml version="1.0" encoding="utf-8"?>
<ds:datastoreItem xmlns:ds="http://schemas.openxmlformats.org/officeDocument/2006/customXml" ds:itemID="{25A8F956-E783-4C75-B704-5524E9DC40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8FBA2A-1967-441B-AF8A-607B92FC380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16</Words>
  <Application>Microsoft Office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Damien King</dc:creator>
  <cp:lastModifiedBy>County Office</cp:lastModifiedBy>
  <cp:revision>10</cp:revision>
  <cp:lastPrinted>2019-09-19T09:40:24Z</cp:lastPrinted>
  <dcterms:created xsi:type="dcterms:W3CDTF">2018-08-19T11:35:23Z</dcterms:created>
  <dcterms:modified xsi:type="dcterms:W3CDTF">2021-11-03T13:03:48Z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0x010100616BE4DA2DD88942BE845DBF5EAF2DEA</vt:lpwstr>
  </property>
  <property fmtid="{D5CDD505-2E9C-101B-9397-08002B2CF9AE}" pid="3" name="MediaServiceImageTags">
    <vt:lpwstr/>
  </property>
</Properties>
</file>